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2115" autoAdjust="0"/>
  </p:normalViewPr>
  <p:slideViewPr>
    <p:cSldViewPr>
      <p:cViewPr varScale="1">
        <p:scale>
          <a:sx n="63" d="100"/>
          <a:sy n="63" d="100"/>
        </p:scale>
        <p:origin x="-2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B70-C5E5-48AB-BFEA-2903AE4874AA}" type="datetimeFigureOut">
              <a:rPr lang="ru-RU" smtClean="0"/>
              <a:pPr/>
              <a:t>27.07.2020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8891-EAFF-477A-8617-0F9746F96F4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B70-C5E5-48AB-BFEA-2903AE4874AA}" type="datetimeFigureOut">
              <a:rPr lang="ru-RU" smtClean="0"/>
              <a:pPr/>
              <a:t>27.07.2020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8891-EAFF-477A-8617-0F9746F96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B70-C5E5-48AB-BFEA-2903AE4874AA}" type="datetimeFigureOut">
              <a:rPr lang="ru-RU" smtClean="0"/>
              <a:pPr/>
              <a:t>27.07.2020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8891-EAFF-477A-8617-0F9746F96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B70-C5E5-48AB-BFEA-2903AE4874AA}" type="datetimeFigureOut">
              <a:rPr lang="ru-RU" smtClean="0"/>
              <a:pPr/>
              <a:t>27.07.2020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8891-EAFF-477A-8617-0F9746F96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B70-C5E5-48AB-BFEA-2903AE4874AA}" type="datetimeFigureOut">
              <a:rPr lang="ru-RU" smtClean="0"/>
              <a:pPr/>
              <a:t>27.07.2020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9F58891-EAFF-477A-8617-0F9746F96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B70-C5E5-48AB-BFEA-2903AE4874AA}" type="datetimeFigureOut">
              <a:rPr lang="ru-RU" smtClean="0"/>
              <a:pPr/>
              <a:t>27.07.2020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8891-EAFF-477A-8617-0F9746F96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B70-C5E5-48AB-BFEA-2903AE4874AA}" type="datetimeFigureOut">
              <a:rPr lang="ru-RU" smtClean="0"/>
              <a:pPr/>
              <a:t>27.07.2020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8891-EAFF-477A-8617-0F9746F96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B70-C5E5-48AB-BFEA-2903AE4874AA}" type="datetimeFigureOut">
              <a:rPr lang="ru-RU" smtClean="0"/>
              <a:pPr/>
              <a:t>27.07.2020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8891-EAFF-477A-8617-0F9746F96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B70-C5E5-48AB-BFEA-2903AE4874AA}" type="datetimeFigureOut">
              <a:rPr lang="ru-RU" smtClean="0"/>
              <a:pPr/>
              <a:t>27.07.2020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8891-EAFF-477A-8617-0F9746F96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B70-C5E5-48AB-BFEA-2903AE4874AA}" type="datetimeFigureOut">
              <a:rPr lang="ru-RU" smtClean="0"/>
              <a:pPr/>
              <a:t>27.07.2020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8891-EAFF-477A-8617-0F9746F96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22B70-C5E5-48AB-BFEA-2903AE4874AA}" type="datetimeFigureOut">
              <a:rPr lang="ru-RU" smtClean="0"/>
              <a:pPr/>
              <a:t>27.07.2020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8891-EAFF-477A-8617-0F9746F96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8C22B70-C5E5-48AB-BFEA-2903AE4874AA}" type="datetimeFigureOut">
              <a:rPr lang="ru-RU" smtClean="0"/>
              <a:pPr/>
              <a:t>27.07.2020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9F58891-EAFF-477A-8617-0F9746F96F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1056;&#1072;&#1073;&#1086;&#1095;&#1080;&#1081;%20&#1089;&#1090;&#1086;&#1083;\&#1051;&#1091;&#1095;&#1096;&#1080;&#1077;%20&#1089;&#1077;&#1081;&#1074;&#1099;%20&#1074;&#1088;&#1072;&#1090;&#1072;&#1088;&#1077;&#1081;%20&#1080;&#1089;&#1087;&#1072;&#1085;&#1089;&#1082;&#1086;&#1081;%20&#1055;&#1088;&#1080;&#1084;&#1077;&#1088;&#1099;%20&#1089;&#1077;&#1079;&#1086;&#1085;&#1072;%2017-18%20-%20Best%20Goalkeeper%20Saves%20of%20LNFS%20season%2017-18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1726847" y="-2392615"/>
            <a:ext cx="5259837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Техника </a:t>
            </a:r>
            <a:r>
              <a:rPr lang="ru-RU" sz="36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игры вратаря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о мини футболу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 descr="Картинки по запросу спасибо за внима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2" name="AutoShape 4" descr="Картинки по запросу спасибо за внима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4" name="AutoShape 6" descr="Картинки по запросу спасибо за внима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4221088"/>
            <a:ext cx="54543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sz="3600" dirty="0" smtClean="0">
                <a:solidFill>
                  <a:srgbClr val="FFFF00"/>
                </a:solidFill>
              </a:rPr>
              <a:t>Thanks for your attention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1916832"/>
            <a:ext cx="61206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         </a:t>
            </a:r>
          </a:p>
          <a:p>
            <a:endParaRPr lang="ru-RU" sz="3200" dirty="0" smtClean="0">
              <a:solidFill>
                <a:srgbClr val="FF0000"/>
              </a:solidFill>
            </a:endParaRPr>
          </a:p>
          <a:p>
            <a:endParaRPr lang="ru-RU" sz="3200" dirty="0" smtClean="0">
              <a:solidFill>
                <a:srgbClr val="FFFF00"/>
              </a:solidFill>
            </a:endParaRPr>
          </a:p>
          <a:p>
            <a:r>
              <a:rPr lang="ru-RU" sz="4400" dirty="0" smtClean="0">
                <a:solidFill>
                  <a:srgbClr val="FFFF00"/>
                </a:solidFill>
              </a:rPr>
              <a:t> Спасибо </a:t>
            </a:r>
            <a:r>
              <a:rPr lang="ru-RU" sz="4400" dirty="0" smtClean="0">
                <a:solidFill>
                  <a:srgbClr val="FFFF00"/>
                </a:solidFill>
              </a:rPr>
              <a:t>за внимание</a:t>
            </a:r>
            <a:endParaRPr lang="ru-RU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92696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Тот, кто выбрал в мини-футболе амплуа вратаря, вероятно, уже понял, что стать хорошим стражем ворот — задача не из легких. Высокие требования, предъявляемые к вратарю, не случайны. Вратарь — последний игрок обороны и зачинатель атак своей команды. От его уверенности, от его действий в сложных игровых ситуациях зависит настрой команды, а нередко и успех в матче. Однако пусть вас не смущает чрезмерная сложность вратарских обязанностей. Увлечение и старательность помогут вам овладеть секретами вратарской игры. Этому будут способствовать и наши советы.</a:t>
            </a:r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556792"/>
            <a:ext cx="70567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ходе игры вратарь должен внимательно следить за перемещением игроков обеих команд и в зависимости от их расположения занимать место в воротах. Особое значение имеет выбор места при обстреле ворот соперником. Остановимся на наиболее типичных игровых ситуациях.</a:t>
            </a:r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offsport.ru/mini-football/images/mini-football-04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04664"/>
            <a:ext cx="5391150" cy="223224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43608" y="2924944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.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3068960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. Выбор места при выходе нападающего один на один с вратарем.</a:t>
            </a:r>
          </a:p>
          <a:p>
            <a:r>
              <a:rPr lang="ru-RU" sz="2800" dirty="0" smtClean="0"/>
              <a:t>В этом случае вратарь должен как можно дальше выйти из ворот навстречу нападающему и тем самым уменьшить угол обстрела ворот, образованный мячом и стойками </a:t>
            </a:r>
            <a:r>
              <a:rPr lang="ru-RU" sz="2800" dirty="0" smtClean="0"/>
              <a:t>ворот.</a:t>
            </a:r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836712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2800" dirty="0" smtClean="0"/>
              <a:t>Выбор места при ударах со средней дистанции. Чтобы научиться правильно выбирать позицию при обстреле ворот со средней дистанции, попросите товарища побить вам по воротам с 10—15 шагов. Перед ударом мысленно разделите пополам угол обстрела ворот. Затем выйдите немного вперед и встаньте на эту воображаемую линию. Занятая позиция и будет наиболее правильным положением вратаря, предоставляющим наибольшую возможность для отражения удара.</a:t>
            </a:r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836712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Выбор места при угловом ударе.</a:t>
            </a:r>
          </a:p>
          <a:p>
            <a:r>
              <a:rPr lang="ru-RU" sz="2800" dirty="0" smtClean="0"/>
              <a:t>При угловом ударе на открытых площадках вратарь занимает место у дальней стойки ворот. В этой позиции он хорошо видит поле и имеет возможность определить траекторию полета мяча. При необходимости вратарь может своевременно выйти из ворот для приема или отбивания мяча. При угловом ударе в спортивном зале или на хоккейной площадке вратарь занимает место в середине ворот.</a:t>
            </a:r>
            <a:endParaRPr 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offsport.ru/mini-football/images/mini-football-04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548680"/>
            <a:ext cx="5759946" cy="324036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19672" y="2708920"/>
            <a:ext cx="509205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 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Выбор </a:t>
            </a:r>
            <a:r>
              <a:rPr lang="ru-RU" sz="2400" dirty="0" smtClean="0"/>
              <a:t>места при штрафном ударе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077072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 smtClean="0"/>
              <a:t>этом случае вратарь должен еще и руководить постановкой «стенки». Делается это так: «стенка» закрывает ближний угол ворот, а сам вратарь занимает середину незакрытой части ворот. В такой позиции он сможет отразить и высокие мячи, пробитые через «стенку» </a:t>
            </a:r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12845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 Выбор места при навесах на ворота.</a:t>
            </a:r>
          </a:p>
          <a:p>
            <a:r>
              <a:rPr lang="ru-RU" sz="2400" dirty="0" smtClean="0"/>
              <a:t>При навесах на ворота вратарь остается в воротах, так как  мяч,   летящий   по   дуге,   может   опуститься   под перекладину.</a:t>
            </a:r>
          </a:p>
          <a:p>
            <a:r>
              <a:rPr lang="ru-RU" sz="2400" dirty="0" smtClean="0"/>
              <a:t>Конечно, лишь выбором места в различных игровых ситуациях не ограничиваются тактические приемы вратаря в мини-футболе. Успешность действий стража ворот во многом определяется и умелым взаимодействием с игроками обороны. Опытные вратари часто подсказывают защитникам, как лучше действовать в той или иной ситуации. Ведь вратарь находится за спинами игроков и хорошо видит все поле! Вратарь в мини-футболе — это еще и игрок, который, как правило, очень часто начинает атаку своей команды. От его точной и своевременной передачи зависит успех атакующей комбинации команды.</a:t>
            </a:r>
            <a:endParaRPr lang="ru-RU" sz="24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Лучшие сейвы вратарей испанской Примеры сезона 17-18 - Best Goalkeeper Saves of LNFS season 17-18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452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139</TotalTime>
  <Words>306</Words>
  <Application>Microsoft Office PowerPoint</Application>
  <PresentationFormat>Экран (4:3)</PresentationFormat>
  <Paragraphs>42</Paragraphs>
  <Slides>10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24</cp:revision>
  <dcterms:created xsi:type="dcterms:W3CDTF">2016-02-01T16:31:49Z</dcterms:created>
  <dcterms:modified xsi:type="dcterms:W3CDTF">2020-07-27T18:41:34Z</dcterms:modified>
</cp:coreProperties>
</file>